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2099" y="295366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3174762" y="188006"/>
            <a:ext cx="4767652" cy="669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8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8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</a:t>
            </a:r>
            <a:r>
              <a:rPr lang="en-US" altLang="zh-TW" sz="28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    </a:t>
            </a:r>
            <a:r>
              <a:rPr lang="zh-TW" altLang="en-US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二月三日</a:t>
            </a:r>
            <a:endParaRPr lang="nl-NL" altLang="zh-TW" sz="2800" dirty="0">
              <a:latin typeface="PMingLiU" panose="02020500000000000000" pitchFamily="18" charset="-120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943743" y="1356074"/>
            <a:ext cx="8290313" cy="3905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第十八課  生日會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A.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抄寫：第十八課  生日會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  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B</a:t>
            </a:r>
            <a:r>
              <a:rPr lang="nl-NL" altLang="zh-TW" sz="24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1.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生日會       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參加          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3.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送給        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4.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一輛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5.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玩具車    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6.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生日歌      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7.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蛋糕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C</a:t>
            </a:r>
            <a:r>
              <a:rPr lang="nl-NL" altLang="zh-TW" sz="24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作業：完成第1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8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D</a:t>
            </a: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熟讀：第(1至18)課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AB17123-EFCD-4205-B851-D55000000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38"/>
            <a:ext cx="12192000" cy="682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82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DFKai-SB</vt:lpstr>
      <vt:lpstr>FZZhongKai-B08</vt:lpstr>
      <vt:lpstr>PMingLiU</vt:lpstr>
      <vt:lpstr>PMingLiU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55</cp:revision>
  <dcterms:created xsi:type="dcterms:W3CDTF">2021-09-27T08:40:27Z</dcterms:created>
  <dcterms:modified xsi:type="dcterms:W3CDTF">2024-02-03T14:19:47Z</dcterms:modified>
</cp:coreProperties>
</file>